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65" r:id="rId2"/>
    <p:sldId id="256" r:id="rId3"/>
    <p:sldId id="267" r:id="rId4"/>
    <p:sldId id="270" r:id="rId5"/>
    <p:sldId id="258" r:id="rId6"/>
    <p:sldId id="257" r:id="rId7"/>
    <p:sldId id="259" r:id="rId8"/>
    <p:sldId id="260" r:id="rId9"/>
    <p:sldId id="263" r:id="rId10"/>
    <p:sldId id="268" r:id="rId11"/>
    <p:sldId id="261" r:id="rId12"/>
    <p:sldId id="271" r:id="rId13"/>
    <p:sldId id="272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4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76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82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56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25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06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19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6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75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3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7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68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6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1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27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C80C39-7619-4D5E-9935-4135C1679EB4}" type="datetimeFigureOut">
              <a:rPr lang="en-IN" smtClean="0"/>
              <a:t>06-06-2024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A37D56-9E7F-41BA-A7F8-5B83D0D3E2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9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8119" y="277907"/>
            <a:ext cx="6329081" cy="377414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7030A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Novel Approach to IMAGE PRIVACY  PRSERVATION Using Computer Vision Techniques</a:t>
            </a:r>
            <a:br>
              <a:rPr lang="en-IN" sz="36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8000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0824" y="3960069"/>
            <a:ext cx="5029199" cy="1622611"/>
          </a:xfrm>
        </p:spPr>
        <p:txBody>
          <a:bodyPr>
            <a:normAutofit/>
          </a:bodyPr>
          <a:lstStyle/>
          <a:p>
            <a:pPr algn="just"/>
            <a:r>
              <a:rPr lang="en-US" sz="160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Faiyajuddin</a:t>
            </a:r>
            <a:r>
              <a:rPr lang="en-US" sz="1600" b="1" dirty="0">
                <a:solidFill>
                  <a:srgbClr val="0070C0"/>
                </a:solidFill>
                <a:latin typeface="Arial Narrow" panose="020B0606020202030204" pitchFamily="34" charset="0"/>
              </a:rPr>
              <a:t> Shaik                AP20110010363</a:t>
            </a:r>
            <a:endParaRPr lang="en-US" sz="180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IN" sz="1600" b="1" dirty="0" err="1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Book Antiqua" panose="02040602050305030304" pitchFamily="18" charset="0"/>
                <a:cs typeface="Book Antiqua" panose="02040602050305030304" pitchFamily="18" charset="0"/>
              </a:rPr>
              <a:t>Devalapalle</a:t>
            </a:r>
            <a:r>
              <a:rPr lang="en-IN" sz="1600" b="1" dirty="0">
                <a:solidFill>
                  <a:srgbClr val="0070C0"/>
                </a:solidFill>
                <a:effectLst/>
                <a:latin typeface="Arial Narrow" panose="020B0606020202030204" pitchFamily="34" charset="0"/>
                <a:ea typeface="Book Antiqua" panose="02040602050305030304" pitchFamily="18" charset="0"/>
                <a:cs typeface="Book Antiqua" panose="02040602050305030304" pitchFamily="18" charset="0"/>
              </a:rPr>
              <a:t> Nikhith Reddy  AP20110010368</a:t>
            </a:r>
          </a:p>
          <a:p>
            <a:pPr algn="just"/>
            <a:r>
              <a:rPr lang="en-US" sz="1600" b="1" dirty="0">
                <a:solidFill>
                  <a:srgbClr val="0070C0"/>
                </a:solidFill>
                <a:latin typeface="Arial Narrow" panose="020B0606020202030204" pitchFamily="34" charset="0"/>
              </a:rPr>
              <a:t>Jagadeesh </a:t>
            </a:r>
            <a:r>
              <a:rPr lang="en-US" sz="160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Pamulapati</a:t>
            </a:r>
            <a:r>
              <a:rPr lang="en-US" sz="1600" b="1" dirty="0">
                <a:solidFill>
                  <a:srgbClr val="0070C0"/>
                </a:solidFill>
                <a:latin typeface="Arial Narrow" panose="020B0606020202030204" pitchFamily="34" charset="0"/>
              </a:rPr>
              <a:t>        AP20110010386</a:t>
            </a:r>
            <a:endParaRPr lang="en-US" sz="180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IN" sz="1600" b="1" dirty="0">
                <a:solidFill>
                  <a:srgbClr val="0070C0"/>
                </a:solidFill>
                <a:latin typeface="Arial Narrow" panose="020B0606020202030204" pitchFamily="34" charset="0"/>
              </a:rPr>
              <a:t>Jayaprakash </a:t>
            </a:r>
            <a:r>
              <a:rPr lang="en-IN" sz="160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Kadiyala</a:t>
            </a:r>
            <a:r>
              <a:rPr lang="en-IN" sz="1600" b="1" dirty="0">
                <a:solidFill>
                  <a:srgbClr val="0070C0"/>
                </a:solidFill>
                <a:latin typeface="Arial Narrow" panose="020B0606020202030204" pitchFamily="34" charset="0"/>
              </a:rPr>
              <a:t>         AP20110010403</a:t>
            </a:r>
          </a:p>
          <a:p>
            <a:pPr algn="just"/>
            <a:endParaRPr lang="en-IN" sz="180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 descr="The Easiest Way to Blur Faces in Videos on Your Android Phone « Android ::  Gadget H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58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1F2F-1A17-F972-D6D5-AD873D7D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METHODS TO ANONYMIZE FACES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B048C-31AA-1FB5-62AF-2D26B412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651761"/>
            <a:ext cx="8596668" cy="4541746"/>
          </a:xfrm>
        </p:spPr>
        <p:txBody>
          <a:bodyPr>
            <a:norm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Covering the face.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Examples of face-blurring-like face anonymization techniques include masking the 	facial area with occludes like mosaic or a black strip.</a:t>
            </a:r>
          </a:p>
          <a:p>
            <a:pPr algn="just"/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Face reconstruction</a:t>
            </a:r>
          </a:p>
          <a:p>
            <a:pPr marL="0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By replacing heads in photographs, a novel technique masks identities while 	maintaining a high degree of likeness to the content of the original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33" y="469064"/>
            <a:ext cx="10515600" cy="1325563"/>
          </a:xfrm>
        </p:spPr>
        <p:txBody>
          <a:bodyPr>
            <a:normAutofit fontScale="90000"/>
          </a:bodyPr>
          <a:lstStyle/>
          <a:p>
            <a:pPr fontAlgn="base"/>
            <a:r>
              <a:rPr lang="en-IN" sz="1800" b="1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br>
              <a:rPr lang="en-IN" sz="1800" b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</a:br>
            <a:r>
              <a:rPr lang="en-IN" sz="4000" b="1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V</a:t>
            </a:r>
            <a:r>
              <a:rPr lang="en-IN" sz="4000" b="1" dirty="0">
                <a:solidFill>
                  <a:srgbClr val="00B05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ideo </a:t>
            </a:r>
            <a:r>
              <a:rPr lang="en-IN" sz="4000" b="1" dirty="0">
                <a:solidFill>
                  <a:srgbClr val="00B05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Blurring for live footage  </a:t>
            </a:r>
            <a:br>
              <a:rPr lang="en-IN" sz="3600" b="1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</a:br>
            <a:endParaRPr lang="en-IN" sz="3600" b="1" dirty="0">
              <a:solidFill>
                <a:srgbClr val="00B050"/>
              </a:solidFill>
            </a:endParaRPr>
          </a:p>
        </p:txBody>
      </p:sp>
      <p:pic>
        <p:nvPicPr>
          <p:cNvPr id="8" name="Capstone Project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00" y="1511300"/>
            <a:ext cx="6015038" cy="451167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27" y="1794627"/>
            <a:ext cx="5558127" cy="422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21719-48EE-4D16-6862-0BB221F7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28" y="1475712"/>
            <a:ext cx="7212143" cy="195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6DD6A-2A76-4A37-91E9-85348BA8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6" y="3541721"/>
            <a:ext cx="4936221" cy="24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3E2DE-2C8E-1980-1C84-C9F12E08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70" y="2138082"/>
            <a:ext cx="4951580" cy="2927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0E794-907D-407F-4D5B-A2F27813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66" y="2138082"/>
            <a:ext cx="5155189" cy="26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DC3A-C55D-7BBD-2637-A9E09344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8453B-DE8D-9A8F-FB16-4573F4BF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47428"/>
            <a:ext cx="7798712" cy="36607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Growing concerns about privacy in digital imagery.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Utilization of face obfuscation and median blur techniques.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Balance between effectiveness and computational </a:t>
            </a:r>
            <a:r>
              <a:rPr lang="en-IN" dirty="0" err="1"/>
              <a:t>efficiency.Q</a:t>
            </a:r>
            <a:endParaRPr lang="en-I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Quantitative metrics: detection accuracy, processing speed.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Subjective evaluations: impact on image clarity and aesthetics.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Practical and efficient solution for privacy concerns.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Applicable in social media, surveillance, and personal privacy tools.</a:t>
            </a:r>
          </a:p>
        </p:txBody>
      </p:sp>
    </p:spTree>
    <p:extLst>
      <p:ext uri="{BB962C8B-B14F-4D97-AF65-F5344CB8AC3E}">
        <p14:creationId xmlns:p14="http://schemas.microsoft.com/office/powerpoint/2010/main" val="183818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478176"/>
            <a:ext cx="11369963" cy="56659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600" dirty="0">
                <a:solidFill>
                  <a:schemeClr val="accent6">
                    <a:lumMod val="50000"/>
                  </a:schemeClr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THANK</a:t>
            </a:r>
          </a:p>
          <a:p>
            <a:pPr marL="0" indent="0" algn="ctr">
              <a:buNone/>
            </a:pPr>
            <a:r>
              <a:rPr lang="en-US" sz="16600" dirty="0">
                <a:solidFill>
                  <a:schemeClr val="accent6">
                    <a:lumMod val="50000"/>
                  </a:schemeClr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YOU!       </a:t>
            </a:r>
            <a:endParaRPr lang="en-IN" sz="16600" dirty="0">
              <a:solidFill>
                <a:schemeClr val="accent6">
                  <a:lumMod val="50000"/>
                </a:schemeClr>
              </a:solidFill>
              <a:latin typeface="FZShuTi" panose="02010601030101010101" pitchFamily="2" charset="-122"/>
              <a:ea typeface="FZShuTi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8977" y="329266"/>
            <a:ext cx="355450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 faces is also a part of our privacy, using that we can protect our mobile by face detection and find other missing people.  </a:t>
            </a: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vast data provided by machine learning algorithms are increasingly from the usage of users. </a:t>
            </a: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of all approaches face blurring is the most appropriate and effective techniques. </a:t>
            </a: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technology allows us to share the data with other world while maintaining our privacy intact and others privacy like pictures and videos</a:t>
            </a:r>
          </a:p>
          <a:p>
            <a:endParaRPr lang="en-IN" sz="2400" i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Protection of Identity: Preserving the privacy of individuals' faces helps protect their identity from unauthorized use or exposure.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Maintaining Confidentiality: Images and videos often contain sensitive information that should remain confidential, such as personal relationships, locations, or activities.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Compliance with Regulations: With the increasing focus on data privacy regulations such as GDPR and CCPA, organizations are under pressure to ensure the protection of users' personal information.</a:t>
            </a:r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F75C-F2A3-3DC4-B634-59B47BAD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E2F6-69C4-4193-72DA-391626EC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Media covering sensitive events</a:t>
            </a:r>
          </a:p>
          <a:p>
            <a:r>
              <a:rPr lang="en-US" dirty="0"/>
              <a:t>Medical Purposes : use of medical images for education and research</a:t>
            </a:r>
            <a:endParaRPr lang="en-IN" dirty="0"/>
          </a:p>
          <a:p>
            <a:r>
              <a:rPr lang="en-IN" dirty="0"/>
              <a:t>Social media</a:t>
            </a:r>
          </a:p>
          <a:p>
            <a:r>
              <a:rPr lang="en-IN" dirty="0"/>
              <a:t>Insurance claims</a:t>
            </a:r>
          </a:p>
          <a:p>
            <a:r>
              <a:rPr lang="en-IN" dirty="0"/>
              <a:t>Google maps: Street view</a:t>
            </a:r>
          </a:p>
        </p:txBody>
      </p:sp>
    </p:spTree>
    <p:extLst>
      <p:ext uri="{BB962C8B-B14F-4D97-AF65-F5344CB8AC3E}">
        <p14:creationId xmlns:p14="http://schemas.microsoft.com/office/powerpoint/2010/main" val="290712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510091" y="1066990"/>
            <a:ext cx="10515600" cy="1325563"/>
          </a:xfrm>
        </p:spPr>
        <p:txBody>
          <a:bodyPr/>
          <a:lstStyle/>
          <a:p>
            <a:r>
              <a:rPr lang="en-IN" sz="36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IN" sz="3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br>
              <a:rPr lang="en-IN" sz="44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3065" y="2530919"/>
            <a:ext cx="8753856" cy="359556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Face obfuscation is developed mainly to reduce face photos privacy which concerns more.</a:t>
            </a: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For blurring the faces in videos, we use the recent technology of artificial intelligence. </a:t>
            </a: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sz="2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here are many face blurring technologies based on Ai in which each of them differs a little bit.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576" y="0"/>
            <a:ext cx="3932237" cy="1600200"/>
          </a:xfrm>
        </p:spPr>
        <p:txBody>
          <a:bodyPr/>
          <a:lstStyle/>
          <a:p>
            <a:br>
              <a:rPr lang="en-IN" sz="18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Face Blurring with Computer Vision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r="35401"/>
          <a:stretch>
            <a:fillRect/>
          </a:stretch>
        </p:blipFill>
        <p:spPr bwMode="auto">
          <a:xfrm>
            <a:off x="6858001" y="1041400"/>
            <a:ext cx="4300178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2894" y="1188720"/>
            <a:ext cx="5888735" cy="5239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Blur Detection for Face Obfuscation</a:t>
            </a:r>
            <a:endParaRPr lang="en-IN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segmentation model to obscure sensitive picture portions using pixels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Face Blur's Effects on Computer Vision Tasks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 identification, scene recognition, object detection, and face attribute categorization are a few examples of downstream computer vision tasks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a result, even with faces obscured inside a car, the AI can still identify it.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enables using facial blur to Create privacy-aware visual identification a workable technique.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171" y="816638"/>
            <a:ext cx="7247965" cy="1025481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600" b="1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Face </a:t>
            </a:r>
            <a:r>
              <a:rPr lang="en-IN" sz="3600" b="1" dirty="0">
                <a:solidFill>
                  <a:schemeClr val="accent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Anonymization</a:t>
            </a:r>
            <a:r>
              <a:rPr lang="en-IN" sz="3600" b="1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 Video Work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857250" indent="-857250"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There are numerous methods which can apply to create face blur in videos. 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endParaRPr lang="en-IN" sz="5400" dirty="0">
              <a:solidFill>
                <a:srgbClr val="000000"/>
              </a:solidFill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One algorithms from these methods is used to detect and identify the </a:t>
            </a:r>
            <a:r>
              <a:rPr lang="en-IN" sz="5400" dirty="0">
                <a:solidFill>
                  <a:srgbClr val="00000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face in that image</a:t>
            </a:r>
            <a:r>
              <a:rPr lang="en-IN" sz="5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then that part is send to blurring filter. </a:t>
            </a:r>
            <a:endParaRPr lang="en-IN" sz="5400" dirty="0">
              <a:solidFill>
                <a:srgbClr val="000000"/>
              </a:solidFill>
              <a:latin typeface="Book Antiqua" panose="020406020503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5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57250" indent="-857250" algn="just" fontAlgn="base"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rgbClr val="000000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Median</a:t>
            </a:r>
            <a:r>
              <a:rPr lang="en-IN" sz="5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Blur is one of the most popular face blurring methods. </a:t>
            </a:r>
          </a:p>
          <a:p>
            <a:pPr marL="0" indent="0" algn="just" fontAlgn="base">
              <a:buNone/>
            </a:pPr>
            <a:endParaRPr lang="en-IN" sz="5400" dirty="0">
              <a:solidFill>
                <a:srgbClr val="000000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857250" indent="-857250" algn="just" fontAlgn="base">
              <a:buFont typeface="Wingdings" panose="05000000000000000000" pitchFamily="2" charset="2"/>
              <a:buChar char="§"/>
            </a:pPr>
            <a:r>
              <a:rPr lang="en-IN" sz="5400" dirty="0">
                <a:solidFill>
                  <a:srgbClr val="000000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Using the boundaries of images, the filter will blur the face edges and recognize who’s is whom.</a:t>
            </a: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33" y="1828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Blurring of face in an image </a:t>
            </a:r>
            <a:endParaRPr lang="en-IN" sz="3600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567" y="1092371"/>
            <a:ext cx="9283948" cy="5466513"/>
          </a:xfr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8512" y="1388360"/>
            <a:ext cx="9144000" cy="554037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faces detection in an image </a:t>
            </a:r>
            <a:br>
              <a:rPr lang="en-IN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72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588" y="995082"/>
            <a:ext cx="5118668" cy="5459506"/>
          </a:xfrm>
        </p:spPr>
        <p:txBody>
          <a:bodyPr>
            <a:norm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32" y="1388360"/>
            <a:ext cx="7360735" cy="491560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</TotalTime>
  <Words>572</Words>
  <Application>Microsoft Office PowerPoint</Application>
  <PresentationFormat>Widescreen</PresentationFormat>
  <Paragraphs>67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Narrow</vt:lpstr>
      <vt:lpstr>Book Antiqua</vt:lpstr>
      <vt:lpstr>Calibri</vt:lpstr>
      <vt:lpstr>FZShuTi</vt:lpstr>
      <vt:lpstr>Garamond</vt:lpstr>
      <vt:lpstr>Times New Roman</vt:lpstr>
      <vt:lpstr>Wingdings</vt:lpstr>
      <vt:lpstr>Organic</vt:lpstr>
      <vt:lpstr>Novel Approach to IMAGE PRIVACY  PRSERVATION Using Computer Vision Techniques </vt:lpstr>
      <vt:lpstr>Introduction</vt:lpstr>
      <vt:lpstr>IMPORTANCE</vt:lpstr>
      <vt:lpstr>Applications</vt:lpstr>
      <vt:lpstr>                 Methodology </vt:lpstr>
      <vt:lpstr> </vt:lpstr>
      <vt:lpstr> Face Anonymization in Video Work</vt:lpstr>
      <vt:lpstr>Blurring of face in an image </vt:lpstr>
      <vt:lpstr>Multiple faces detection in an image  </vt:lpstr>
      <vt:lpstr>ALTERNATIVE METHODS TO ANONYMIZE FACES  </vt:lpstr>
      <vt:lpstr>  Video Blurring for live footage   </vt:lpstr>
      <vt:lpstr>PowerPoint Presentation</vt:lpstr>
      <vt:lpstr>PowerPoint Presentation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</dc:title>
  <dc:creator>Jaya Prakash AP20110010403</dc:creator>
  <cp:lastModifiedBy>JAI PRAKASH</cp:lastModifiedBy>
  <cp:revision>7</cp:revision>
  <dcterms:created xsi:type="dcterms:W3CDTF">2022-12-21T18:48:00Z</dcterms:created>
  <dcterms:modified xsi:type="dcterms:W3CDTF">2024-06-06T06:45:59Z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8175551B98D54A96B10CE6175F8D212E_12</vt:lpwstr>
  </property>
  <property fmtid="{D5CDD505-2E9C-101B-9397-08002B2CF9AE}" pid="3" name="KSOProductBuildVer">
    <vt:lpwstr>1033-12.2.0.13489</vt:lpwstr>
  </property>
</Properties>
</file>